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9687-99B7-A6A1-BE6B-DF8B033046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E2D3A4-0C01-4252-7E84-8D7F8DF7E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5888-13F2-6B1F-674B-EDF460AD0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EB593-4CF4-ECFC-F812-C0EC71F1B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B9A30-9147-625E-EF1D-FBA1E7CB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005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2E117-9DCF-2C66-1C87-7D2F2135E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D49019-AA75-243E-1883-DE2DEE045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6D919-9FE7-73F6-FA98-DAC23A832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0B8BB-0336-8BD4-81A2-4E4DA6240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71D2F-CB94-BF1B-EAC0-EDB1C0506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458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AABD2A-2697-3BEA-4E41-6F29CECC0B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5A4A51-BAFC-7515-5BD6-9FEEB1777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AA1D6-0D8E-A1DB-D23B-DD9788288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6F9DC-D920-8B2B-42AE-597F7AAFB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391BF-30C4-6008-10C4-6FD20C295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31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ED07-556F-1458-D554-2DEF78AC1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179CF-3328-515D-C601-862CFE777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284F9-F8DA-3E16-250B-7ED0FDDA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57231-5AC1-E803-B66B-03C898732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008F8-EA14-FC44-FBA6-E246FA867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312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33782-9E6B-2509-F6B1-0AE9CBE3A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91B4A-1F7B-44D6-9CBF-7B5DB6A847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F6189-C44A-BFEB-F981-168863605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3532-1C42-9FFF-BD1B-59473B6A6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2899C-75CC-0B3D-6C20-348AD7ED0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195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348EF-87BD-AD0F-0CA8-9F9AD9963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7B003-203F-CD75-2A11-5473C45659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2C05FE-AB8F-3165-CE8A-05A31451B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A71048-6451-5BD9-916B-A651B14CE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2267A-C669-5250-F71E-71C1B79D0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76D74-7DC1-B55D-484F-8255C86C0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40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7906A-005A-712A-D709-314FFC789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AEEC6-83B0-9F79-D2BE-082D61417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6F34C0-59A3-9047-ACF5-97E738C11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163F80-66FC-C0A2-B402-6E9A80C2F6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48075D-1582-C6D9-E8E4-F42593151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5981C8-FC1C-FC2C-F40E-D1EF985B0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2BC2DE-B411-E83E-6FED-FD8F40428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2F3A58-A0D2-9672-13E1-7C3F4079C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623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CF422-E6D0-6A07-8304-7C36C263A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6958E-0D28-87DD-7239-536215E46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71C90-C4DB-A8AC-02CA-3B6F072E5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BDE5C9-A370-6503-0804-7268BE66E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499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3527C1-CFF9-E69E-B7C2-0F10269E6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1456E-A955-FF54-B0F1-78F88EE1D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28CB4-D586-3A42-CD2E-6AC4BA31B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386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BEF6-37D2-6F35-F81F-465660D8C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6A831-26D9-623A-AA1F-3E91DE74E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4C63A8-3182-05AD-E2E5-925A3ED721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818992-AD59-EF28-1C1A-B3BE9BF1D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D03C6-CEAF-4BBE-F26B-A9AB1DB6E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BC0BD-6A56-1C92-E67C-26D2851EB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504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BFDF1-9141-D0BE-B03C-4AC55460E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70BC2F-A204-3BD0-CE77-6AFA04B3CD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C9540D-61E7-D224-BC99-61A7AED13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B105AB-6C03-4AB3-A902-5F05B49FA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80244-0C34-B46B-E775-7DA9B5698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5AF0E6-D7AB-F2EC-21FB-6159552EC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315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B64E91-E900-9B99-5B69-50636A3EB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D6151-7C6F-7D55-1D5B-D17D1CF2F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7DCB6-0A28-99CA-E833-24101D50AA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DCFC1-3DBD-954C-A655-C678507CC565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3755C-C3F8-1FBD-4E14-05B16EE4C9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C0F82-DAE4-5ED8-2651-D67620FFB1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FB8C4-48A0-0045-BF01-B84CFA0EF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51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map&#10;&#10;Description automatically generated">
            <a:extLst>
              <a:ext uri="{FF2B5EF4-FFF2-40B4-BE49-F238E27FC236}">
                <a16:creationId xmlns:a16="http://schemas.microsoft.com/office/drawing/2014/main" id="{2B716398-7975-EA7D-3626-41728146C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724" y="741405"/>
            <a:ext cx="8688196" cy="513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16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AA92CFFF-DF1B-0861-248B-ABE6D7CCB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050" y="933450"/>
            <a:ext cx="10121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402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67F4508-8C93-BACD-99F5-605E1F746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143" y="0"/>
            <a:ext cx="4789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766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5C7BB0D3-8A75-53E5-286A-C84B35060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429" y="700559"/>
            <a:ext cx="8437406" cy="545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263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DF6D32EB-3B11-FCA9-9EC8-A670CA11A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08" y="647356"/>
            <a:ext cx="7962214" cy="579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29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Wuitchik, Daniel, Michael</dc:creator>
  <cp:lastModifiedBy>Wuitchik, Daniel, Michael</cp:lastModifiedBy>
  <cp:revision>1</cp:revision>
  <dcterms:created xsi:type="dcterms:W3CDTF">2022-08-18T16:38:00Z</dcterms:created>
  <dcterms:modified xsi:type="dcterms:W3CDTF">2022-08-18T16:42:37Z</dcterms:modified>
</cp:coreProperties>
</file>

<file path=docProps/thumbnail.jpeg>
</file>